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90"/>
    <a:srgbClr val="098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6" autoAdjust="0"/>
  </p:normalViewPr>
  <p:slideViewPr>
    <p:cSldViewPr snapToGrid="0">
      <p:cViewPr>
        <p:scale>
          <a:sx n="100" d="100"/>
          <a:sy n="100" d="100"/>
        </p:scale>
        <p:origin x="-194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4DE97-5F0D-42B5-8D7E-D40D45A3AAD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D2183-7BD3-4082-B1E0-69A9F3DDF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0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D2183-7BD3-4082-B1E0-69A9F3DDF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6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7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8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1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6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9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7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80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1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0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1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B5874-DA7F-4A71-84F5-983ED5071794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61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73371"/>
            <a:ext cx="9144000" cy="384629"/>
          </a:xfrm>
          <a:prstGeom prst="rect">
            <a:avLst/>
          </a:prstGeom>
          <a:solidFill>
            <a:srgbClr val="005C9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48968" y="6506576"/>
            <a:ext cx="593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Helvetica Light" pitchFamily="34" charset="0"/>
              </a:rPr>
              <a:t>To submit your abstract and to register visit: </a:t>
            </a:r>
            <a:r>
              <a:rPr lang="en-GB" sz="1400" b="1" dirty="0">
                <a:solidFill>
                  <a:schemeClr val="bg1"/>
                </a:solidFill>
                <a:latin typeface="Helvetica Light" pitchFamily="34" charset="0"/>
              </a:rPr>
              <a:t>c</a:t>
            </a:r>
            <a:r>
              <a:rPr lang="en-GB" sz="1400" b="1" dirty="0" smtClean="0">
                <a:solidFill>
                  <a:schemeClr val="bg1"/>
                </a:solidFill>
                <a:latin typeface="Helvetica Light" pitchFamily="34" charset="0"/>
              </a:rPr>
              <a:t>ell.com/symposia</a:t>
            </a:r>
            <a:endParaRPr lang="en-GB" sz="1400" b="1" dirty="0">
              <a:solidFill>
                <a:schemeClr val="bg1"/>
              </a:solidFill>
              <a:latin typeface="Helvetica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18965"/>
            <a:ext cx="9144000" cy="192314"/>
          </a:xfrm>
          <a:prstGeom prst="rect">
            <a:avLst/>
          </a:prstGeom>
          <a:solidFill>
            <a:srgbClr val="005C9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1299031"/>
            <a:ext cx="9144000" cy="192314"/>
          </a:xfrm>
          <a:prstGeom prst="rect">
            <a:avLst/>
          </a:prstGeom>
          <a:solidFill>
            <a:srgbClr val="005C90"/>
          </a:solidFill>
          <a:ln w="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7018" y="3554657"/>
            <a:ext cx="1193800" cy="2722318"/>
          </a:xfrm>
          <a:prstGeom prst="rect">
            <a:avLst/>
          </a:prstGeom>
          <a:solidFill>
            <a:srgbClr val="005C9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29505" y="3683200"/>
            <a:ext cx="11938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Helvetica Light" pitchFamily="34" charset="0"/>
              </a:rPr>
              <a:t>Extended Abstract </a:t>
            </a:r>
            <a:r>
              <a:rPr lang="en-GB" sz="1400" dirty="0" smtClean="0">
                <a:solidFill>
                  <a:schemeClr val="bg1"/>
                </a:solidFill>
                <a:latin typeface="Helvetica Light" pitchFamily="34" charset="0"/>
              </a:rPr>
              <a:t>Submission Deadline: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Helvetica Light" pitchFamily="34" charset="0"/>
              </a:rPr>
              <a:t>Feb 8</a:t>
            </a:r>
            <a:r>
              <a:rPr lang="en-GB" sz="1400" dirty="0" smtClean="0">
                <a:solidFill>
                  <a:schemeClr val="bg1"/>
                </a:solidFill>
                <a:latin typeface="Helvetica Light" pitchFamily="34" charset="0"/>
              </a:rPr>
              <a:t>, 2019</a:t>
            </a:r>
          </a:p>
          <a:p>
            <a:endParaRPr lang="en-GB" sz="1400" dirty="0">
              <a:solidFill>
                <a:schemeClr val="bg1"/>
              </a:solidFill>
              <a:latin typeface="Helvetica Light" pitchFamily="34" charset="0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Helvetica Light" pitchFamily="34" charset="0"/>
              </a:rPr>
              <a:t>Early Registration Deadline: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Helvetica Light" pitchFamily="34" charset="0"/>
              </a:rPr>
              <a:t>March 8, 2019</a:t>
            </a:r>
          </a:p>
          <a:p>
            <a:endParaRPr lang="en-GB" sz="1500" dirty="0">
              <a:solidFill>
                <a:schemeClr val="bg1"/>
              </a:solidFill>
              <a:latin typeface="Helvetica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9117" y="168278"/>
            <a:ext cx="7245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5C90"/>
                </a:solidFill>
                <a:latin typeface="Helvetica" pitchFamily="34" charset="0"/>
              </a:rPr>
              <a:t>Exercise Metabolism</a:t>
            </a: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itchFamily="34" charset="0"/>
              </a:rPr>
              <a:t>May 5 – 7, 2019 | Sitges, Spain</a:t>
            </a:r>
          </a:p>
        </p:txBody>
      </p:sp>
      <p:pic>
        <p:nvPicPr>
          <p:cNvPr id="1026" name="Picture 2" descr="X:\elsevier\cell press\Powerpoint Slides\symposia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1" y="101604"/>
            <a:ext cx="1215144" cy="11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0" y="1496786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9505" y="3423616"/>
            <a:ext cx="7120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" b="1" dirty="0" smtClean="0">
              <a:solidFill>
                <a:srgbClr val="005C90"/>
              </a:solidFill>
              <a:latin typeface="Helvetica Light"/>
              <a:cs typeface="Helvetica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5C90"/>
                </a:solidFill>
                <a:latin typeface="Helvetica Light"/>
                <a:cs typeface="Helvetica" panose="020B0604020202020204" pitchFamily="34" charset="0"/>
              </a:rPr>
              <a:t>Keynote Speakers:</a:t>
            </a:r>
          </a:p>
          <a:p>
            <a:r>
              <a:rPr lang="en-GB" sz="1600" b="1" dirty="0"/>
              <a:t>Johan </a:t>
            </a:r>
            <a:r>
              <a:rPr lang="en-GB" sz="1600" b="1" dirty="0" err="1"/>
              <a:t>Auwerx</a:t>
            </a:r>
            <a:r>
              <a:rPr lang="en-GB" sz="1600" dirty="0"/>
              <a:t>, </a:t>
            </a:r>
            <a:r>
              <a:rPr lang="en-GB" sz="1600" i="1" dirty="0"/>
              <a:t>Switzerland</a:t>
            </a:r>
            <a:r>
              <a:rPr lang="en-GB" sz="1600" dirty="0"/>
              <a:t> </a:t>
            </a:r>
            <a:r>
              <a:rPr lang="en-GB" sz="1600" dirty="0" smtClean="0"/>
              <a:t>and </a:t>
            </a:r>
            <a:r>
              <a:rPr lang="en-GB" sz="1600" b="1" dirty="0" smtClean="0"/>
              <a:t>Elizabeth </a:t>
            </a:r>
            <a:r>
              <a:rPr lang="en-GB" sz="1600" b="1" dirty="0"/>
              <a:t>McNally</a:t>
            </a:r>
            <a:r>
              <a:rPr lang="en-GB" sz="1600" dirty="0"/>
              <a:t>, </a:t>
            </a:r>
            <a:r>
              <a:rPr lang="en-GB" sz="1600" i="1" dirty="0" smtClean="0"/>
              <a:t>USA</a:t>
            </a:r>
          </a:p>
          <a:p>
            <a:endParaRPr lang="en-GB" sz="800" b="1" dirty="0" smtClean="0">
              <a:solidFill>
                <a:srgbClr val="005C90"/>
              </a:solidFill>
              <a:latin typeface="Helvetica Light"/>
              <a:cs typeface="Helvetica" panose="020B0604020202020204" pitchFamily="34" charset="0"/>
            </a:endParaRPr>
          </a:p>
          <a:p>
            <a:r>
              <a:rPr lang="en-GB" sz="800" i="1" dirty="0" smtClean="0"/>
              <a:t> </a:t>
            </a:r>
            <a:endParaRPr lang="en-GB" sz="800" b="1" dirty="0" smtClean="0">
              <a:solidFill>
                <a:srgbClr val="005C90"/>
              </a:solidFill>
              <a:latin typeface="Helvetica Light"/>
              <a:cs typeface="Helvetica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5C90"/>
                </a:solidFill>
                <a:latin typeface="Helvetica Light"/>
                <a:cs typeface="Helvetica" panose="020B0604020202020204" pitchFamily="34" charset="0"/>
              </a:rPr>
              <a:t>Confirmed Speakers:</a:t>
            </a:r>
          </a:p>
          <a:p>
            <a:r>
              <a:rPr lang="en-GB" sz="1600" b="1" dirty="0"/>
              <a:t>Molly Bray</a:t>
            </a:r>
            <a:r>
              <a:rPr lang="en-GB" sz="1600" dirty="0"/>
              <a:t>, </a:t>
            </a:r>
            <a:r>
              <a:rPr lang="en-GB" sz="1600" i="1" dirty="0"/>
              <a:t>USA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smtClean="0"/>
              <a:t>Mark </a:t>
            </a:r>
            <a:r>
              <a:rPr lang="en-GB" sz="1600" b="1" dirty="0" err="1"/>
              <a:t>Febbraio</a:t>
            </a:r>
            <a:r>
              <a:rPr lang="en-GB" sz="1600" dirty="0"/>
              <a:t>, </a:t>
            </a:r>
            <a:r>
              <a:rPr lang="en-GB" sz="1600" i="1" dirty="0"/>
              <a:t>Australia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smtClean="0"/>
              <a:t>Paul </a:t>
            </a:r>
            <a:r>
              <a:rPr lang="en-GB" sz="1600" b="1" dirty="0" err="1"/>
              <a:t>Greenhaff</a:t>
            </a:r>
            <a:r>
              <a:rPr lang="en-GB" sz="1600" dirty="0"/>
              <a:t>, </a:t>
            </a:r>
            <a:r>
              <a:rPr lang="en-GB" sz="1600" i="1" dirty="0"/>
              <a:t>UK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err="1" smtClean="0"/>
              <a:t>Karyn</a:t>
            </a:r>
            <a:r>
              <a:rPr lang="en-GB" sz="1600" b="1" dirty="0" smtClean="0"/>
              <a:t> </a:t>
            </a:r>
            <a:r>
              <a:rPr lang="en-GB" sz="1600" b="1" dirty="0"/>
              <a:t>L. Hamilton</a:t>
            </a:r>
            <a:r>
              <a:rPr lang="en-GB" sz="1600" dirty="0"/>
              <a:t>, </a:t>
            </a:r>
            <a:r>
              <a:rPr lang="en-GB" sz="1600" i="1" dirty="0"/>
              <a:t>USA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smtClean="0"/>
              <a:t>John </a:t>
            </a:r>
            <a:r>
              <a:rPr lang="en-GB" sz="1600" b="1" dirty="0"/>
              <a:t>Hawley</a:t>
            </a:r>
            <a:r>
              <a:rPr lang="en-GB" sz="1600" dirty="0"/>
              <a:t>, </a:t>
            </a:r>
            <a:r>
              <a:rPr lang="en-GB" sz="1600" i="1" dirty="0"/>
              <a:t>Australia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err="1" smtClean="0"/>
              <a:t>Pernille</a:t>
            </a:r>
            <a:r>
              <a:rPr lang="en-GB" sz="1600" b="1" dirty="0" smtClean="0"/>
              <a:t> </a:t>
            </a:r>
            <a:r>
              <a:rPr lang="en-GB" sz="1600" b="1" dirty="0" err="1"/>
              <a:t>Hojman</a:t>
            </a:r>
            <a:r>
              <a:rPr lang="en-GB" sz="1600" dirty="0"/>
              <a:t>, </a:t>
            </a:r>
            <a:r>
              <a:rPr lang="en-GB" sz="1600" i="1" dirty="0"/>
              <a:t>Denmark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smtClean="0"/>
              <a:t>David </a:t>
            </a:r>
            <a:r>
              <a:rPr lang="en-GB" sz="1600" b="1" dirty="0"/>
              <a:t>James</a:t>
            </a:r>
            <a:r>
              <a:rPr lang="en-GB" sz="1600" dirty="0"/>
              <a:t>, </a:t>
            </a:r>
            <a:r>
              <a:rPr lang="en-GB" sz="1600" i="1" dirty="0"/>
              <a:t>Australia</a:t>
            </a:r>
            <a:r>
              <a:rPr lang="en-GB" sz="1600" dirty="0"/>
              <a:t> </a:t>
            </a:r>
            <a:endParaRPr lang="en-GB" sz="1600" dirty="0" smtClean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-7254" y="3018965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37219" y="4447912"/>
            <a:ext cx="245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Andrew Jones</a:t>
            </a:r>
            <a:r>
              <a:rPr lang="en-GB" sz="1600" dirty="0"/>
              <a:t>, </a:t>
            </a:r>
            <a:r>
              <a:rPr lang="en-GB" sz="1600" i="1" dirty="0"/>
              <a:t>UK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err="1" smtClean="0"/>
              <a:t>Bente</a:t>
            </a:r>
            <a:r>
              <a:rPr lang="en-GB" sz="1600" b="1" dirty="0" smtClean="0"/>
              <a:t> </a:t>
            </a:r>
            <a:r>
              <a:rPr lang="en-GB" sz="1600" b="1" dirty="0" err="1"/>
              <a:t>Kiens</a:t>
            </a:r>
            <a:r>
              <a:rPr lang="en-GB" sz="1600" dirty="0"/>
              <a:t>, </a:t>
            </a:r>
            <a:r>
              <a:rPr lang="en-GB" sz="1600" i="1" dirty="0"/>
              <a:t>Denmark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smtClean="0"/>
              <a:t>Katja </a:t>
            </a:r>
            <a:r>
              <a:rPr lang="en-GB" sz="1600" b="1" dirty="0" err="1"/>
              <a:t>Lamia</a:t>
            </a:r>
            <a:r>
              <a:rPr lang="en-GB" sz="1600" dirty="0"/>
              <a:t>, </a:t>
            </a:r>
            <a:r>
              <a:rPr lang="en-GB" sz="1600" i="1" dirty="0"/>
              <a:t>USA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smtClean="0"/>
              <a:t>Beth </a:t>
            </a:r>
            <a:r>
              <a:rPr lang="en-GB" sz="1600" b="1" dirty="0"/>
              <a:t>Levine</a:t>
            </a:r>
            <a:r>
              <a:rPr lang="en-GB" sz="1600" dirty="0"/>
              <a:t>, </a:t>
            </a:r>
            <a:r>
              <a:rPr lang="en-GB" sz="1600" i="1" dirty="0"/>
              <a:t>USA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smtClean="0"/>
              <a:t>K</a:t>
            </a:r>
            <a:r>
              <a:rPr lang="en-GB" sz="1600" b="1" dirty="0"/>
              <a:t>. </a:t>
            </a:r>
            <a:r>
              <a:rPr lang="en-GB" sz="1600" b="1" dirty="0" err="1"/>
              <a:t>Sreekumaran</a:t>
            </a:r>
            <a:r>
              <a:rPr lang="en-GB" sz="1600" b="1" dirty="0"/>
              <a:t> Nair</a:t>
            </a:r>
            <a:r>
              <a:rPr lang="en-GB" sz="1600" dirty="0"/>
              <a:t>, </a:t>
            </a:r>
            <a:r>
              <a:rPr lang="en-GB" sz="1600" i="1" dirty="0" smtClean="0"/>
              <a:t>USA</a:t>
            </a:r>
            <a:r>
              <a:rPr lang="en-GB" sz="1600" dirty="0" smtClean="0"/>
              <a:t> </a:t>
            </a:r>
          </a:p>
          <a:p>
            <a:r>
              <a:rPr lang="en-GB" sz="1600" b="1" dirty="0" smtClean="0"/>
              <a:t>Eric </a:t>
            </a:r>
            <a:r>
              <a:rPr lang="en-GB" sz="1600" b="1" dirty="0"/>
              <a:t>Olson</a:t>
            </a:r>
            <a:r>
              <a:rPr lang="en-GB" sz="1600" dirty="0"/>
              <a:t>, </a:t>
            </a:r>
            <a:r>
              <a:rPr lang="en-GB" sz="1600" i="1" dirty="0" smtClean="0"/>
              <a:t>USA</a:t>
            </a:r>
          </a:p>
          <a:p>
            <a:r>
              <a:rPr lang="en-GB" sz="1600" b="1" dirty="0" err="1" smtClean="0"/>
              <a:t>Satchidananda</a:t>
            </a:r>
            <a:r>
              <a:rPr lang="en-GB" sz="1600" b="1" dirty="0" smtClean="0"/>
              <a:t> </a:t>
            </a:r>
            <a:r>
              <a:rPr lang="en-GB" sz="1600" b="1" dirty="0"/>
              <a:t>Panda</a:t>
            </a:r>
            <a:r>
              <a:rPr lang="en-GB" sz="1600" dirty="0"/>
              <a:t>, </a:t>
            </a:r>
            <a:r>
              <a:rPr lang="en-GB" sz="1600" i="1" dirty="0" smtClean="0"/>
              <a:t>USA</a:t>
            </a:r>
            <a:endParaRPr lang="en-GB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48398" y="3607415"/>
            <a:ext cx="221932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 </a:t>
            </a:r>
          </a:p>
          <a:p>
            <a:endParaRPr lang="en-GB" sz="1400" dirty="0" smtClean="0"/>
          </a:p>
          <a:p>
            <a:r>
              <a:rPr lang="en-GB" sz="14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3521" y="4434677"/>
            <a:ext cx="2576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Stuart Phillips</a:t>
            </a:r>
            <a:r>
              <a:rPr lang="en-GB" sz="1600" dirty="0"/>
              <a:t>, </a:t>
            </a:r>
            <a:r>
              <a:rPr lang="en-GB" sz="1600" i="1" dirty="0" smtClean="0"/>
              <a:t>Canada</a:t>
            </a:r>
          </a:p>
          <a:p>
            <a:r>
              <a:rPr lang="en-GB" sz="1600" b="1" dirty="0" smtClean="0"/>
              <a:t>Kei </a:t>
            </a:r>
            <a:r>
              <a:rPr lang="en-GB" sz="1600" b="1" dirty="0"/>
              <a:t>Sakamoto</a:t>
            </a:r>
            <a:r>
              <a:rPr lang="en-GB" sz="1600" dirty="0"/>
              <a:t>, </a:t>
            </a:r>
            <a:r>
              <a:rPr lang="en-GB" sz="1600" i="1" dirty="0"/>
              <a:t>Switzerland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smtClean="0"/>
              <a:t>Bruce </a:t>
            </a:r>
            <a:r>
              <a:rPr lang="en-GB" sz="1600" b="1" dirty="0"/>
              <a:t>Spiegelman</a:t>
            </a:r>
            <a:r>
              <a:rPr lang="en-GB" sz="1600" dirty="0"/>
              <a:t>, </a:t>
            </a:r>
            <a:r>
              <a:rPr lang="en-GB" sz="1600" i="1" dirty="0"/>
              <a:t>USA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b="1" dirty="0" err="1" smtClean="0"/>
              <a:t>Juleen</a:t>
            </a:r>
            <a:r>
              <a:rPr lang="en-GB" sz="1600" b="1" dirty="0" smtClean="0"/>
              <a:t> </a:t>
            </a:r>
            <a:r>
              <a:rPr lang="en-GB" sz="1600" b="1" dirty="0"/>
              <a:t>Zierath</a:t>
            </a:r>
            <a:r>
              <a:rPr lang="en-GB" sz="1600" dirty="0"/>
              <a:t>, </a:t>
            </a:r>
            <a:r>
              <a:rPr lang="en-GB" sz="1600" i="1" dirty="0"/>
              <a:t>Sweden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2" b="38329"/>
          <a:stretch/>
        </p:blipFill>
        <p:spPr>
          <a:xfrm>
            <a:off x="2271" y="1496786"/>
            <a:ext cx="9144000" cy="15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132</Words>
  <Application>Microsoft Office PowerPoint</Application>
  <PresentationFormat>On-screen Show (4:3)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</dc:creator>
  <cp:lastModifiedBy>Marie</cp:lastModifiedBy>
  <cp:revision>47</cp:revision>
  <dcterms:created xsi:type="dcterms:W3CDTF">2014-01-17T12:04:21Z</dcterms:created>
  <dcterms:modified xsi:type="dcterms:W3CDTF">2019-02-12T09:42:33Z</dcterms:modified>
</cp:coreProperties>
</file>